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584601-C8A1-EBD0-84F4-B0737D89F6F2}" v="123" dt="2020-06-03T08:54:52.902"/>
    <p1510:client id="{4B608578-E60E-C248-5296-3EB8D6742185}" v="311" dt="2020-06-03T08:37:17.421"/>
    <p1510:client id="{AEB2F548-832E-42F8-87C5-DC52464F9612}" v="20" dt="2020-06-02T09:46:22.629"/>
    <p1510:client id="{CDF41CC0-0C55-666C-A593-A35A7402D4EF}" v="23" dt="2020-06-03T08:56:43.989"/>
    <p1510:client id="{EAE453BB-AE2E-B1E6-6F93-8186B9D3B848}" v="10" dt="2020-06-03T09:26:43.5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8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89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13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44669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09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6313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97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99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7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5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267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53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04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11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02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27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87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6F122D7-08B3-4068-AE00-9B3EE4AFCBB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F8C0897-E713-4DDF-AF7C-B13B2DF0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85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7E195-E338-43F2-8599-A479D0145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10298372" cy="2971801"/>
          </a:xfrm>
        </p:spPr>
        <p:txBody>
          <a:bodyPr>
            <a:normAutofit/>
          </a:bodyPr>
          <a:lstStyle/>
          <a:p>
            <a:r>
              <a:rPr lang="en-US" b="1">
                <a:latin typeface="Aharoni"/>
                <a:cs typeface="Aharoni"/>
              </a:rPr>
              <a:t>Mask DetectION </a:t>
            </a:r>
            <a:r>
              <a:rPr lang="en-US" b="1" dirty="0">
                <a:latin typeface="Aharoni"/>
                <a:cs typeface="Aharoni"/>
              </a:rPr>
              <a:t>Surveillance</a:t>
            </a:r>
            <a:br>
              <a:rPr lang="en-US" b="1" dirty="0"/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6CEDEF-4CD1-4B7D-8A4A-5C0F4FCE2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2139" y="4807986"/>
            <a:ext cx="9144000" cy="1655762"/>
          </a:xfrm>
        </p:spPr>
        <p:txBody>
          <a:bodyPr/>
          <a:lstStyle/>
          <a:p>
            <a:pPr algn="r"/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Siddhant Mohanty</a:t>
            </a:r>
          </a:p>
          <a:p>
            <a:pPr algn="r"/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Saravanan Balasubramanian</a:t>
            </a:r>
          </a:p>
          <a:p>
            <a:pPr algn="r"/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Divya Ramachandran</a:t>
            </a:r>
          </a:p>
        </p:txBody>
      </p:sp>
    </p:spTree>
    <p:extLst>
      <p:ext uri="{BB962C8B-B14F-4D97-AF65-F5344CB8AC3E}">
        <p14:creationId xmlns:p14="http://schemas.microsoft.com/office/powerpoint/2010/main" val="934527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D311D-706F-4BD9-8CA9-1F4B082C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87" y="-67734"/>
            <a:ext cx="8534400" cy="1507067"/>
          </a:xfrm>
        </p:spPr>
        <p:txBody>
          <a:bodyPr/>
          <a:lstStyle/>
          <a:p>
            <a:r>
              <a:rPr lang="en-US">
                <a:latin typeface="Aharoni"/>
                <a:cs typeface="Aharoni"/>
              </a:rPr>
              <a:t>Why this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4720-0893-4471-A673-F05E6386B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477432"/>
            <a:ext cx="8534400" cy="361526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With many states and local authorities insisting on the use of masks when in public places to reduce the spread of COVID-19, this application helps enforce people to wear a mask.</a:t>
            </a:r>
          </a:p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Used to help ensure one’s own safety and the safety of others.</a:t>
            </a:r>
          </a:p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Mask detector surveillance application identifies if a person is wearing a mask or not. </a:t>
            </a:r>
          </a:p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Alerts will be sent with the picture of the person to the respective person or authorities. 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2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CE8D-5030-4F56-89A5-642421562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487" y="-67734"/>
            <a:ext cx="8534400" cy="1507067"/>
          </a:xfrm>
        </p:spPr>
        <p:txBody>
          <a:bodyPr/>
          <a:lstStyle/>
          <a:p>
            <a:r>
              <a:rPr lang="en-US">
                <a:latin typeface="Aharoni"/>
                <a:cs typeface="Aharoni"/>
              </a:rPr>
              <a:t>How does it work</a:t>
            </a:r>
            <a:br>
              <a:rPr lang="en-US">
                <a:latin typeface="Algerian" panose="04020705040A02060702" pitchFamily="82" charset="0"/>
                <a:cs typeface="Aharoni" panose="020B0604020202020204" pitchFamily="2" charset="-79"/>
              </a:rPr>
            </a:br>
            <a:endParaRPr lang="en-US">
              <a:latin typeface="Algerian" panose="04020705040A02060702" pitchFamily="82" charset="0"/>
              <a:cs typeface="Aharoni" panose="020B0604020202020204" pitchFamily="2" charset="-79"/>
            </a:endParaRPr>
          </a:p>
        </p:txBody>
      </p:sp>
      <p:pic>
        <p:nvPicPr>
          <p:cNvPr id="6" name="Picture 6" descr="A close up of a camera&#10;&#10;Description generated with high confidence">
            <a:extLst>
              <a:ext uri="{FF2B5EF4-FFF2-40B4-BE49-F238E27FC236}">
                <a16:creationId xmlns:a16="http://schemas.microsoft.com/office/drawing/2014/main" id="{E0DA191D-F119-4B84-BC37-1C6C1CE27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8592" y="1113773"/>
            <a:ext cx="1988682" cy="1350145"/>
          </a:xfrm>
        </p:spPr>
      </p:pic>
      <p:pic>
        <p:nvPicPr>
          <p:cNvPr id="7" name="Picture 7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D94B5C3B-E2A4-4FC2-8026-0E5E5AAAD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837" y="1039789"/>
            <a:ext cx="1188407" cy="1511214"/>
          </a:xfrm>
          <a:prstGeom prst="rect">
            <a:avLst/>
          </a:prstGeom>
        </p:spPr>
      </p:pic>
      <p:pic>
        <p:nvPicPr>
          <p:cNvPr id="8" name="Picture 8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36D63514-AF05-487E-8455-3586A2CCB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3429" y="4799711"/>
            <a:ext cx="1171185" cy="1505344"/>
          </a:xfrm>
          <a:prstGeom prst="rect">
            <a:avLst/>
          </a:prstGeom>
        </p:spPr>
      </p:pic>
      <p:pic>
        <p:nvPicPr>
          <p:cNvPr id="9" name="Picture 9" descr="A close up of a basketball hoop&#10;&#10;Description generated with high confidence">
            <a:extLst>
              <a:ext uri="{FF2B5EF4-FFF2-40B4-BE49-F238E27FC236}">
                <a16:creationId xmlns:a16="http://schemas.microsoft.com/office/drawing/2014/main" id="{C9810B00-1890-4B66-944F-D0987B10A2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2445" y="888304"/>
            <a:ext cx="1814187" cy="1814187"/>
          </a:xfrm>
          <a:prstGeom prst="rect">
            <a:avLst/>
          </a:prstGeom>
        </p:spPr>
      </p:pic>
      <p:pic>
        <p:nvPicPr>
          <p:cNvPr id="10" name="Picture 10" descr="A picture containing room, toy&#10;&#10;Description generated with very high confidence">
            <a:extLst>
              <a:ext uri="{FF2B5EF4-FFF2-40B4-BE49-F238E27FC236}">
                <a16:creationId xmlns:a16="http://schemas.microsoft.com/office/drawing/2014/main" id="{7BA69EAE-6808-4380-BC70-095CCE5521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373" y="4479098"/>
            <a:ext cx="2388298" cy="237785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5C5E35-3E1C-42BF-8DA6-A45971A12813}"/>
              </a:ext>
            </a:extLst>
          </p:cNvPr>
          <p:cNvCxnSpPr/>
          <p:nvPr/>
        </p:nvCxnSpPr>
        <p:spPr>
          <a:xfrm>
            <a:off x="2667784" y="1775303"/>
            <a:ext cx="1812098" cy="27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4" descr="A picture containing toy&#10;&#10;Description generated with very high confidence">
            <a:extLst>
              <a:ext uri="{FF2B5EF4-FFF2-40B4-BE49-F238E27FC236}">
                <a16:creationId xmlns:a16="http://schemas.microsoft.com/office/drawing/2014/main" id="{3E4ED420-3A80-4A34-8883-F0F5976E3F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7285" y="4535824"/>
            <a:ext cx="1072378" cy="1071966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09637D-194F-4BF2-B821-DC031ABB6C29}"/>
              </a:ext>
            </a:extLst>
          </p:cNvPr>
          <p:cNvCxnSpPr>
            <a:cxnSpLocks/>
          </p:cNvCxnSpPr>
          <p:nvPr/>
        </p:nvCxnSpPr>
        <p:spPr>
          <a:xfrm>
            <a:off x="7055053" y="1785328"/>
            <a:ext cx="1812098" cy="27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B61265-696D-4781-8580-D6DE76C803F9}"/>
              </a:ext>
            </a:extLst>
          </p:cNvPr>
          <p:cNvCxnSpPr>
            <a:cxnSpLocks/>
          </p:cNvCxnSpPr>
          <p:nvPr/>
        </p:nvCxnSpPr>
        <p:spPr>
          <a:xfrm flipH="1" flipV="1">
            <a:off x="1733456" y="2786430"/>
            <a:ext cx="4175" cy="1413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75EADF5-77C4-40E6-8015-31779186C0BC}"/>
              </a:ext>
            </a:extLst>
          </p:cNvPr>
          <p:cNvCxnSpPr>
            <a:cxnSpLocks/>
          </p:cNvCxnSpPr>
          <p:nvPr/>
        </p:nvCxnSpPr>
        <p:spPr>
          <a:xfrm flipH="1">
            <a:off x="5628763" y="2787806"/>
            <a:ext cx="4175" cy="1488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EF91F2A-8A6D-4A3F-8F15-43ACF13CEAEB}"/>
              </a:ext>
            </a:extLst>
          </p:cNvPr>
          <p:cNvCxnSpPr>
            <a:cxnSpLocks/>
          </p:cNvCxnSpPr>
          <p:nvPr/>
        </p:nvCxnSpPr>
        <p:spPr>
          <a:xfrm>
            <a:off x="7053405" y="5533110"/>
            <a:ext cx="1812098" cy="27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9">
            <a:extLst>
              <a:ext uri="{FF2B5EF4-FFF2-40B4-BE49-F238E27FC236}">
                <a16:creationId xmlns:a16="http://schemas.microsoft.com/office/drawing/2014/main" id="{EFF09DD4-8DC7-4233-A46F-53A8D2BF91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0021" y="4531428"/>
            <a:ext cx="1866379" cy="18559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95F7E2-E752-4BDB-8980-96A049E136CE}"/>
              </a:ext>
            </a:extLst>
          </p:cNvPr>
          <p:cNvSpPr txBox="1"/>
          <p:nvPr/>
        </p:nvSpPr>
        <p:spPr>
          <a:xfrm>
            <a:off x="4614111" y="844216"/>
            <a:ext cx="204135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400">
              <a:latin typeface="Calibri Light"/>
              <a:ea typeface="Yu Mincho Demibold"/>
              <a:cs typeface="Aharoni"/>
            </a:endParaRPr>
          </a:p>
        </p:txBody>
      </p:sp>
    </p:spTree>
    <p:extLst>
      <p:ext uri="{BB962C8B-B14F-4D97-AF65-F5344CB8AC3E}">
        <p14:creationId xmlns:p14="http://schemas.microsoft.com/office/powerpoint/2010/main" val="101939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3491F-F0A9-4B29-93D3-F949F2345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87" y="-67734"/>
            <a:ext cx="8534400" cy="1507067"/>
          </a:xfrm>
        </p:spPr>
        <p:txBody>
          <a:bodyPr/>
          <a:lstStyle/>
          <a:p>
            <a:r>
              <a:rPr lang="en-US">
                <a:latin typeface="Aharoni" panose="02010803020104030203" pitchFamily="2" charset="-79"/>
                <a:cs typeface="Aharoni" panose="02010803020104030203" pitchFamily="2" charset="-79"/>
              </a:rPr>
              <a:t>Use Cases</a:t>
            </a:r>
            <a:r>
              <a:rPr lang="en-US" b="1">
                <a:latin typeface="Aharoni" panose="02010803020104030203" pitchFamily="2" charset="-79"/>
                <a:cs typeface="Aharoni" panose="02010803020104030203" pitchFamily="2" charset="-79"/>
              </a:rPr>
              <a:t> </a:t>
            </a:r>
            <a:endParaRPr 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B6139-65D1-4BDA-AA81-B37DD4063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12" y="1143000"/>
            <a:ext cx="8534400" cy="361526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At office premises to detect if employees are maintaining safety standards at work. It captures employees without masks and sends them a reminder to wear a mask or sends it to the respective authorities to capture people who are not complying with the defined safety standards at work.</a:t>
            </a:r>
          </a:p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At airports to detect travelers without masks. Face data of travelers can be captured in the system at the entrance. If a traveler is found to be without a face mask, their picture is sent to the airport authorities so that they could take quick action</a:t>
            </a:r>
            <a:r>
              <a:rPr lang="en-US">
                <a:latin typeface="Abadi"/>
              </a:rPr>
              <a:t>. </a:t>
            </a:r>
          </a:p>
          <a:p>
            <a:r>
              <a:rPr lang="en-US">
                <a:solidFill>
                  <a:schemeClr val="accent2">
                    <a:lumMod val="20000"/>
                    <a:lumOff val="80000"/>
                  </a:schemeClr>
                </a:solidFill>
                <a:latin typeface="Abadi"/>
              </a:rPr>
              <a:t>At hospitals, religious places of worship, public gatherings etc.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E2991-F613-46B5-9E49-B57ACF7AB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0"/>
            <a:ext cx="8534400" cy="1507067"/>
          </a:xfrm>
        </p:spPr>
        <p:txBody>
          <a:bodyPr/>
          <a:lstStyle/>
          <a:p>
            <a:r>
              <a:rPr lang="en-US">
                <a:latin typeface="Aharoni" panose="02010803020104030203" pitchFamily="2" charset="-79"/>
                <a:cs typeface="Aharoni" panose="02010803020104030203" pitchFamily="2" charset="-79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E3FA7-26F6-4BDA-8A68-39748B6D7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537" y="1621366"/>
            <a:ext cx="8534400" cy="3615267"/>
          </a:xfrm>
        </p:spPr>
        <p:txBody>
          <a:bodyPr/>
          <a:lstStyle/>
          <a:p>
            <a:pPr marL="0" indent="0">
              <a:buNone/>
            </a:pPr>
            <a:endParaRPr lang="en-US"/>
          </a:p>
        </p:txBody>
      </p:sp>
      <p:pic>
        <p:nvPicPr>
          <p:cNvPr id="5" name="Mask Detector Music">
            <a:hlinkClick r:id="" action="ppaction://media"/>
            <a:extLst>
              <a:ext uri="{FF2B5EF4-FFF2-40B4-BE49-F238E27FC236}">
                <a16:creationId xmlns:a16="http://schemas.microsoft.com/office/drawing/2014/main" id="{55A3A158-7E13-4540-BC5C-04952B0EB0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1977" y="1458238"/>
            <a:ext cx="10919221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99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DE15F-1629-491C-AC06-4F9D91E85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6000"/>
          </a:p>
          <a:p>
            <a:pPr marL="0" indent="0" algn="ctr">
              <a:buNone/>
            </a:pPr>
            <a:r>
              <a:rPr lang="en-US" sz="6000">
                <a:solidFill>
                  <a:schemeClr val="accent2">
                    <a:lumMod val="20000"/>
                    <a:lumOff val="80000"/>
                  </a:schemeClr>
                </a:solidFill>
                <a:latin typeface="Aharoni"/>
                <a:cs typeface="Aharoni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4857350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4">
      <a:dk1>
        <a:srgbClr val="212745"/>
      </a:dk1>
      <a:lt1>
        <a:srgbClr val="FFFFFF"/>
      </a:lt1>
      <a:dk2>
        <a:srgbClr val="212745"/>
      </a:dk2>
      <a:lt2>
        <a:srgbClr val="FFFFFF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913C88AB0FBE45B6829631F9FE6634" ma:contentTypeVersion="10" ma:contentTypeDescription="Create a new document." ma:contentTypeScope="" ma:versionID="cb544dd2aeca77fd49a902d1a3a1cc0e">
  <xsd:schema xmlns:xsd="http://www.w3.org/2001/XMLSchema" xmlns:xs="http://www.w3.org/2001/XMLSchema" xmlns:p="http://schemas.microsoft.com/office/2006/metadata/properties" xmlns:ns3="01a15e68-c301-44c0-8599-344ca6bb0c63" xmlns:ns4="ce22c884-6f10-4998-b641-d8b0c7c15c73" targetNamespace="http://schemas.microsoft.com/office/2006/metadata/properties" ma:root="true" ma:fieldsID="3a8860bfc8f53d9a618bc9c381ba4371" ns3:_="" ns4:_="">
    <xsd:import namespace="01a15e68-c301-44c0-8599-344ca6bb0c63"/>
    <xsd:import namespace="ce22c884-6f10-4998-b641-d8b0c7c15c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a15e68-c301-44c0-8599-344ca6bb0c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22c884-6f10-4998-b641-d8b0c7c15c7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6B1D3E-B26D-4A66-8255-228A4EFF51C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0659369-DB5F-4F6F-A91D-C605DF7E7A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a15e68-c301-44c0-8599-344ca6bb0c63"/>
    <ds:schemaRef ds:uri="ce22c884-6f10-4998-b641-d8b0c7c15c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9AE5E5-4263-474A-847F-6418FF6966E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Slice</vt:lpstr>
      <vt:lpstr>Mask DetectION Surveillance </vt:lpstr>
      <vt:lpstr>Why this application</vt:lpstr>
      <vt:lpstr>How does it work </vt:lpstr>
      <vt:lpstr>Use Cases 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 Detection </dc:title>
  <dc:creator>Ramachandran, Divya</dc:creator>
  <cp:revision>6</cp:revision>
  <dcterms:created xsi:type="dcterms:W3CDTF">2020-05-29T04:27:16Z</dcterms:created>
  <dcterms:modified xsi:type="dcterms:W3CDTF">2020-06-03T09:37:16Z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0x0101007B913C88AB0FBE45B6829631F9FE6634</vt:lpwstr>
  </property>
</Properties>
</file>